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2" r:id="rId5"/>
    <p:sldId id="260" r:id="rId6"/>
    <p:sldId id="263" r:id="rId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B8E5F-6913-450E-B2D0-825BD4CD7DAA}" type="datetimeFigureOut">
              <a:rPr lang="nl-NL" smtClean="0"/>
              <a:t>9-9-2016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6F178-9894-47F7-832F-941A96D8C910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79413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B8E5F-6913-450E-B2D0-825BD4CD7DAA}" type="datetimeFigureOut">
              <a:rPr lang="nl-NL" smtClean="0"/>
              <a:t>9-9-2016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6F178-9894-47F7-832F-941A96D8C910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1182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B8E5F-6913-450E-B2D0-825BD4CD7DAA}" type="datetimeFigureOut">
              <a:rPr lang="nl-NL" smtClean="0"/>
              <a:t>9-9-2016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6F178-9894-47F7-832F-941A96D8C910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09383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B8E5F-6913-450E-B2D0-825BD4CD7DAA}" type="datetimeFigureOut">
              <a:rPr lang="nl-NL" smtClean="0"/>
              <a:t>9-9-2016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6F178-9894-47F7-832F-941A96D8C910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49215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B8E5F-6913-450E-B2D0-825BD4CD7DAA}" type="datetimeFigureOut">
              <a:rPr lang="nl-NL" smtClean="0"/>
              <a:t>9-9-2016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6F178-9894-47F7-832F-941A96D8C910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42569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B8E5F-6913-450E-B2D0-825BD4CD7DAA}" type="datetimeFigureOut">
              <a:rPr lang="nl-NL" smtClean="0"/>
              <a:t>9-9-2016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6F178-9894-47F7-832F-941A96D8C910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9871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B8E5F-6913-450E-B2D0-825BD4CD7DAA}" type="datetimeFigureOut">
              <a:rPr lang="nl-NL" smtClean="0"/>
              <a:t>9-9-2016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6F178-9894-47F7-832F-941A96D8C910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37125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B8E5F-6913-450E-B2D0-825BD4CD7DAA}" type="datetimeFigureOut">
              <a:rPr lang="nl-NL" smtClean="0"/>
              <a:t>9-9-2016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6F178-9894-47F7-832F-941A96D8C910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1170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B8E5F-6913-450E-B2D0-825BD4CD7DAA}" type="datetimeFigureOut">
              <a:rPr lang="nl-NL" smtClean="0"/>
              <a:t>9-9-2016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6F178-9894-47F7-832F-941A96D8C910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90375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B8E5F-6913-450E-B2D0-825BD4CD7DAA}" type="datetimeFigureOut">
              <a:rPr lang="nl-NL" smtClean="0"/>
              <a:t>9-9-2016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6F178-9894-47F7-832F-941A96D8C910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99993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B8E5F-6913-450E-B2D0-825BD4CD7DAA}" type="datetimeFigureOut">
              <a:rPr lang="nl-NL" smtClean="0"/>
              <a:t>9-9-2016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6F178-9894-47F7-832F-941A96D8C910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66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B8E5F-6913-450E-B2D0-825BD4CD7DAA}" type="datetimeFigureOut">
              <a:rPr lang="nl-NL" smtClean="0"/>
              <a:t>9-9-2016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6F178-9894-47F7-832F-941A96D8C910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846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539552" y="1628800"/>
            <a:ext cx="79928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I have climbed the highest mountains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I have run through the fields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 Only to be with you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 I have run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I have crawled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I have scaled these city walls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 Only to be with you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 But I </a:t>
            </a:r>
            <a:r>
              <a:rPr lang="en-US" sz="2400" dirty="0" smtClean="0">
                <a:solidFill>
                  <a:schemeClr val="bg1"/>
                </a:solidFill>
              </a:rPr>
              <a:t>still </a:t>
            </a:r>
            <a:r>
              <a:rPr lang="en-US" sz="2400" dirty="0" smtClean="0">
                <a:solidFill>
                  <a:schemeClr val="bg1"/>
                </a:solidFill>
              </a:rPr>
              <a:t>haven’t found what I’m looking for</a:t>
            </a:r>
            <a:endParaRPr lang="nl-NL" sz="2400" dirty="0">
              <a:solidFill>
                <a:schemeClr val="bg1"/>
              </a:solidFill>
            </a:endParaRPr>
          </a:p>
        </p:txBody>
      </p:sp>
      <p:pic>
        <p:nvPicPr>
          <p:cNvPr id="11" name="U2- I Still Havent Found What Im Looking For (Joshua Tree 1987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01408" y="5282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35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48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 smtClean="0">
                <a:solidFill>
                  <a:schemeClr val="bg1"/>
                </a:solidFill>
              </a:rPr>
              <a:t>I </a:t>
            </a:r>
            <a:r>
              <a:rPr lang="en-US" b="1" i="1" dirty="0" smtClean="0">
                <a:solidFill>
                  <a:srgbClr val="FFFF00"/>
                </a:solidFill>
              </a:rPr>
              <a:t>have climbed</a:t>
            </a:r>
            <a:r>
              <a:rPr lang="en-US" i="1" dirty="0" smtClean="0">
                <a:solidFill>
                  <a:srgbClr val="FFFF00"/>
                </a:solidFill>
              </a:rPr>
              <a:t> </a:t>
            </a:r>
            <a:r>
              <a:rPr lang="en-US" i="1" dirty="0" smtClean="0">
                <a:solidFill>
                  <a:schemeClr val="bg1"/>
                </a:solidFill>
              </a:rPr>
              <a:t>the highest mountains</a:t>
            </a:r>
            <a:br>
              <a:rPr lang="en-US" i="1" dirty="0" smtClean="0">
                <a:solidFill>
                  <a:schemeClr val="bg1"/>
                </a:solidFill>
              </a:rPr>
            </a:br>
            <a:r>
              <a:rPr lang="en-US" b="1" i="1" dirty="0" smtClean="0">
                <a:solidFill>
                  <a:schemeClr val="bg1"/>
                </a:solidFill>
              </a:rPr>
              <a:t>I </a:t>
            </a:r>
            <a:r>
              <a:rPr lang="en-US" b="1" i="1" dirty="0" smtClean="0">
                <a:solidFill>
                  <a:srgbClr val="FFFF00"/>
                </a:solidFill>
              </a:rPr>
              <a:t>have run</a:t>
            </a:r>
            <a:r>
              <a:rPr lang="en-US" i="1" dirty="0" smtClean="0">
                <a:solidFill>
                  <a:srgbClr val="FFFF00"/>
                </a:solidFill>
              </a:rPr>
              <a:t> </a:t>
            </a:r>
            <a:r>
              <a:rPr lang="en-US" i="1" dirty="0" smtClean="0">
                <a:solidFill>
                  <a:schemeClr val="bg1"/>
                </a:solidFill>
              </a:rPr>
              <a:t>through the fields</a:t>
            </a:r>
            <a:br>
              <a:rPr lang="en-US" i="1" dirty="0" smtClean="0">
                <a:solidFill>
                  <a:schemeClr val="bg1"/>
                </a:solidFill>
              </a:rPr>
            </a:br>
            <a:r>
              <a:rPr lang="en-US" i="1" dirty="0" smtClean="0">
                <a:solidFill>
                  <a:schemeClr val="bg1"/>
                </a:solidFill>
              </a:rPr>
              <a:t>Only to be with you</a:t>
            </a:r>
            <a:br>
              <a:rPr lang="en-US" i="1" dirty="0" smtClean="0">
                <a:solidFill>
                  <a:schemeClr val="bg1"/>
                </a:solidFill>
              </a:rPr>
            </a:br>
            <a:r>
              <a:rPr lang="en-US" b="1" i="1" dirty="0" smtClean="0">
                <a:solidFill>
                  <a:schemeClr val="bg1"/>
                </a:solidFill>
              </a:rPr>
              <a:t>I </a:t>
            </a:r>
            <a:r>
              <a:rPr lang="en-US" b="1" i="1" dirty="0" smtClean="0">
                <a:solidFill>
                  <a:srgbClr val="FFFF00"/>
                </a:solidFill>
              </a:rPr>
              <a:t>have run</a:t>
            </a:r>
            <a:r>
              <a:rPr lang="en-US" i="1" dirty="0" smtClean="0">
                <a:solidFill>
                  <a:srgbClr val="FFFF00"/>
                </a:solidFill>
              </a:rPr>
              <a:t/>
            </a:r>
            <a:br>
              <a:rPr lang="en-US" i="1" dirty="0" smtClean="0">
                <a:solidFill>
                  <a:srgbClr val="FFFF00"/>
                </a:solidFill>
              </a:rPr>
            </a:br>
            <a:r>
              <a:rPr lang="en-US" b="1" i="1" dirty="0" smtClean="0">
                <a:solidFill>
                  <a:schemeClr val="bg1"/>
                </a:solidFill>
                <a:effectLst/>
              </a:rPr>
              <a:t>I </a:t>
            </a:r>
            <a:r>
              <a:rPr lang="en-US" b="1" i="1" dirty="0" smtClean="0">
                <a:solidFill>
                  <a:srgbClr val="FFFF00"/>
                </a:solidFill>
                <a:effectLst/>
              </a:rPr>
              <a:t>have crawled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b="1" i="1" dirty="0" smtClean="0">
                <a:solidFill>
                  <a:schemeClr val="bg1"/>
                </a:solidFill>
              </a:rPr>
              <a:t>I </a:t>
            </a:r>
            <a:r>
              <a:rPr lang="en-US" b="1" i="1" dirty="0" smtClean="0">
                <a:solidFill>
                  <a:srgbClr val="FFFF00"/>
                </a:solidFill>
              </a:rPr>
              <a:t>have scaled </a:t>
            </a:r>
            <a:r>
              <a:rPr lang="en-US" i="1" dirty="0" smtClean="0">
                <a:solidFill>
                  <a:schemeClr val="bg1"/>
                </a:solidFill>
              </a:rPr>
              <a:t>these city walls</a:t>
            </a:r>
            <a:br>
              <a:rPr lang="en-US" i="1" dirty="0" smtClean="0">
                <a:solidFill>
                  <a:schemeClr val="bg1"/>
                </a:solidFill>
              </a:rPr>
            </a:br>
            <a:r>
              <a:rPr lang="en-US" i="1" dirty="0" smtClean="0">
                <a:solidFill>
                  <a:schemeClr val="bg1"/>
                </a:solidFill>
              </a:rPr>
              <a:t>Only to be with you</a:t>
            </a:r>
            <a:br>
              <a:rPr lang="en-US" i="1" dirty="0" smtClean="0">
                <a:solidFill>
                  <a:schemeClr val="bg1"/>
                </a:solidFill>
              </a:rPr>
            </a:br>
            <a:r>
              <a:rPr lang="en-US" i="1" dirty="0" smtClean="0">
                <a:solidFill>
                  <a:schemeClr val="bg1"/>
                </a:solidFill>
              </a:rPr>
              <a:t>But </a:t>
            </a:r>
            <a:r>
              <a:rPr lang="en-US" b="1" i="1" dirty="0" smtClean="0">
                <a:solidFill>
                  <a:schemeClr val="bg1"/>
                </a:solidFill>
              </a:rPr>
              <a:t>I </a:t>
            </a:r>
            <a:r>
              <a:rPr lang="en-US" b="1" i="1" dirty="0" smtClean="0">
                <a:solidFill>
                  <a:schemeClr val="bg1"/>
                </a:solidFill>
              </a:rPr>
              <a:t>still </a:t>
            </a:r>
            <a:r>
              <a:rPr lang="en-US" b="1" i="1" dirty="0" smtClean="0">
                <a:solidFill>
                  <a:srgbClr val="FFFF00"/>
                </a:solidFill>
              </a:rPr>
              <a:t>haven’t found</a:t>
            </a:r>
            <a:r>
              <a:rPr lang="en-US" i="1" dirty="0" smtClean="0">
                <a:solidFill>
                  <a:srgbClr val="FFFF00"/>
                </a:solidFill>
              </a:rPr>
              <a:t> </a:t>
            </a:r>
            <a:r>
              <a:rPr lang="en-US" i="1" dirty="0" smtClean="0">
                <a:solidFill>
                  <a:schemeClr val="bg1"/>
                </a:solidFill>
              </a:rPr>
              <a:t>what I’m looking for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559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</p:spPr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Present perfect </a:t>
            </a:r>
            <a:r>
              <a:rPr lang="nl-NL" dirty="0" err="1" smtClean="0">
                <a:solidFill>
                  <a:schemeClr val="bg1"/>
                </a:solidFill>
              </a:rPr>
              <a:t>simple</a:t>
            </a:r>
            <a:r>
              <a:rPr lang="nl-NL" dirty="0" smtClean="0">
                <a:solidFill>
                  <a:schemeClr val="bg1"/>
                </a:solidFill>
              </a:rPr>
              <a:t> &amp;</a:t>
            </a:r>
            <a:br>
              <a:rPr lang="nl-NL" dirty="0" smtClean="0">
                <a:solidFill>
                  <a:schemeClr val="bg1"/>
                </a:solidFill>
              </a:rPr>
            </a:br>
            <a:r>
              <a:rPr lang="nl-NL" dirty="0" smtClean="0">
                <a:solidFill>
                  <a:schemeClr val="bg1"/>
                </a:solidFill>
              </a:rPr>
              <a:t>present perfect </a:t>
            </a:r>
            <a:r>
              <a:rPr lang="nl-NL" dirty="0" err="1" smtClean="0">
                <a:solidFill>
                  <a:schemeClr val="bg1"/>
                </a:solidFill>
              </a:rPr>
              <a:t>continous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5" name="Picture 3" descr="Thinking cap white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176" y="2280519"/>
            <a:ext cx="3853605" cy="454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59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>
                <a:solidFill>
                  <a:schemeClr val="bg1"/>
                </a:solidFill>
              </a:rPr>
              <a:t>Lesson</a:t>
            </a:r>
            <a:r>
              <a:rPr lang="nl-NL" dirty="0" smtClean="0">
                <a:solidFill>
                  <a:schemeClr val="bg1"/>
                </a:solidFill>
              </a:rPr>
              <a:t> </a:t>
            </a:r>
            <a:r>
              <a:rPr lang="nl-NL" dirty="0" err="1" smtClean="0">
                <a:solidFill>
                  <a:schemeClr val="bg1"/>
                </a:solidFill>
              </a:rPr>
              <a:t>aims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 smtClean="0">
                <a:solidFill>
                  <a:schemeClr val="bg1"/>
                </a:solidFill>
              </a:rPr>
              <a:t>You’re</a:t>
            </a:r>
            <a:r>
              <a:rPr lang="nl-NL" dirty="0" smtClean="0">
                <a:solidFill>
                  <a:schemeClr val="bg1"/>
                </a:solidFill>
              </a:rPr>
              <a:t> </a:t>
            </a:r>
            <a:r>
              <a:rPr lang="nl-NL" dirty="0" err="1" smtClean="0">
                <a:solidFill>
                  <a:schemeClr val="bg1"/>
                </a:solidFill>
              </a:rPr>
              <a:t>able</a:t>
            </a:r>
            <a:r>
              <a:rPr lang="nl-NL" dirty="0" smtClean="0">
                <a:solidFill>
                  <a:schemeClr val="bg1"/>
                </a:solidFill>
              </a:rPr>
              <a:t> </a:t>
            </a:r>
            <a:r>
              <a:rPr lang="nl-NL" dirty="0" err="1" smtClean="0">
                <a:solidFill>
                  <a:schemeClr val="bg1"/>
                </a:solidFill>
              </a:rPr>
              <a:t>to</a:t>
            </a:r>
            <a:r>
              <a:rPr lang="nl-NL" dirty="0" smtClean="0">
                <a:solidFill>
                  <a:schemeClr val="bg1"/>
                </a:solidFill>
              </a:rPr>
              <a:t> </a:t>
            </a:r>
            <a:r>
              <a:rPr lang="nl-NL" dirty="0" err="1" smtClean="0">
                <a:solidFill>
                  <a:schemeClr val="bg1"/>
                </a:solidFill>
              </a:rPr>
              <a:t>recognise</a:t>
            </a:r>
            <a:r>
              <a:rPr lang="nl-NL" dirty="0" smtClean="0">
                <a:solidFill>
                  <a:schemeClr val="bg1"/>
                </a:solidFill>
              </a:rPr>
              <a:t> the </a:t>
            </a:r>
            <a:r>
              <a:rPr lang="nl-NL" dirty="0" err="1" smtClean="0">
                <a:solidFill>
                  <a:schemeClr val="bg1"/>
                </a:solidFill>
              </a:rPr>
              <a:t>difference</a:t>
            </a:r>
            <a:r>
              <a:rPr lang="nl-NL" dirty="0" smtClean="0">
                <a:solidFill>
                  <a:schemeClr val="bg1"/>
                </a:solidFill>
              </a:rPr>
              <a:t> </a:t>
            </a:r>
            <a:r>
              <a:rPr lang="nl-NL" dirty="0" err="1" smtClean="0">
                <a:solidFill>
                  <a:schemeClr val="bg1"/>
                </a:solidFill>
              </a:rPr>
              <a:t>between</a:t>
            </a:r>
            <a:r>
              <a:rPr lang="nl-NL" dirty="0" smtClean="0">
                <a:solidFill>
                  <a:schemeClr val="bg1"/>
                </a:solidFill>
              </a:rPr>
              <a:t> the </a:t>
            </a:r>
            <a:r>
              <a:rPr lang="nl-NL" dirty="0" smtClean="0">
                <a:solidFill>
                  <a:srgbClr val="FFFF00"/>
                </a:solidFill>
              </a:rPr>
              <a:t>present perfect </a:t>
            </a:r>
            <a:r>
              <a:rPr lang="nl-NL" dirty="0" err="1" smtClean="0">
                <a:solidFill>
                  <a:srgbClr val="FFFF00"/>
                </a:solidFill>
              </a:rPr>
              <a:t>simple</a:t>
            </a:r>
            <a:r>
              <a:rPr lang="nl-NL" dirty="0" smtClean="0">
                <a:solidFill>
                  <a:srgbClr val="FFFF00"/>
                </a:solidFill>
              </a:rPr>
              <a:t> </a:t>
            </a:r>
            <a:r>
              <a:rPr lang="nl-NL" dirty="0" err="1" smtClean="0">
                <a:solidFill>
                  <a:schemeClr val="bg1"/>
                </a:solidFill>
              </a:rPr>
              <a:t>and</a:t>
            </a:r>
            <a:r>
              <a:rPr lang="nl-NL" dirty="0" smtClean="0">
                <a:solidFill>
                  <a:schemeClr val="bg1"/>
                </a:solidFill>
              </a:rPr>
              <a:t> the </a:t>
            </a:r>
            <a:r>
              <a:rPr lang="nl-NL" dirty="0" smtClean="0">
                <a:solidFill>
                  <a:srgbClr val="00B0F0"/>
                </a:solidFill>
              </a:rPr>
              <a:t>present perfect </a:t>
            </a:r>
            <a:r>
              <a:rPr lang="nl-NL" dirty="0" err="1" smtClean="0">
                <a:solidFill>
                  <a:srgbClr val="00B0F0"/>
                </a:solidFill>
              </a:rPr>
              <a:t>continuous</a:t>
            </a:r>
            <a:r>
              <a:rPr lang="nl-NL" dirty="0" smtClean="0">
                <a:solidFill>
                  <a:srgbClr val="00B0F0"/>
                </a:solidFill>
              </a:rPr>
              <a:t/>
            </a:r>
            <a:br>
              <a:rPr lang="nl-NL" dirty="0" smtClean="0">
                <a:solidFill>
                  <a:srgbClr val="00B0F0"/>
                </a:solidFill>
              </a:rPr>
            </a:br>
            <a:endParaRPr lang="nl-NL" dirty="0" smtClean="0">
              <a:solidFill>
                <a:srgbClr val="00B0F0"/>
              </a:solidFill>
            </a:endParaRPr>
          </a:p>
          <a:p>
            <a:r>
              <a:rPr lang="nl-NL" dirty="0" err="1" smtClean="0">
                <a:solidFill>
                  <a:schemeClr val="bg1"/>
                </a:solidFill>
              </a:rPr>
              <a:t>You’re</a:t>
            </a:r>
            <a:r>
              <a:rPr lang="nl-NL" dirty="0" smtClean="0">
                <a:solidFill>
                  <a:schemeClr val="bg1"/>
                </a:solidFill>
              </a:rPr>
              <a:t> </a:t>
            </a:r>
            <a:r>
              <a:rPr lang="nl-NL" dirty="0" err="1" smtClean="0">
                <a:solidFill>
                  <a:schemeClr val="bg1"/>
                </a:solidFill>
              </a:rPr>
              <a:t>able</a:t>
            </a:r>
            <a:r>
              <a:rPr lang="nl-NL" dirty="0" smtClean="0">
                <a:solidFill>
                  <a:schemeClr val="bg1"/>
                </a:solidFill>
              </a:rPr>
              <a:t> </a:t>
            </a:r>
            <a:r>
              <a:rPr lang="nl-NL" dirty="0" err="1" smtClean="0">
                <a:solidFill>
                  <a:schemeClr val="bg1"/>
                </a:solidFill>
              </a:rPr>
              <a:t>to</a:t>
            </a:r>
            <a:r>
              <a:rPr lang="nl-NL" dirty="0" smtClean="0">
                <a:solidFill>
                  <a:schemeClr val="bg1"/>
                </a:solidFill>
              </a:rPr>
              <a:t> form a </a:t>
            </a:r>
            <a:r>
              <a:rPr lang="nl-NL" dirty="0" err="1" smtClean="0">
                <a:solidFill>
                  <a:schemeClr val="bg1"/>
                </a:solidFill>
              </a:rPr>
              <a:t>sentence</a:t>
            </a:r>
            <a:r>
              <a:rPr lang="nl-NL" dirty="0" smtClean="0">
                <a:solidFill>
                  <a:schemeClr val="bg1"/>
                </a:solidFill>
              </a:rPr>
              <a:t> in </a:t>
            </a:r>
            <a:r>
              <a:rPr lang="nl-NL" dirty="0" err="1" smtClean="0">
                <a:solidFill>
                  <a:schemeClr val="bg1"/>
                </a:solidFill>
              </a:rPr>
              <a:t>either</a:t>
            </a:r>
            <a:r>
              <a:rPr lang="nl-NL" dirty="0" smtClean="0">
                <a:solidFill>
                  <a:schemeClr val="bg1"/>
                </a:solidFill>
              </a:rPr>
              <a:t> of the </a:t>
            </a:r>
            <a:r>
              <a:rPr lang="nl-NL" dirty="0" err="1" smtClean="0">
                <a:solidFill>
                  <a:schemeClr val="bg1"/>
                </a:solidFill>
              </a:rPr>
              <a:t>two</a:t>
            </a:r>
            <a:r>
              <a:rPr lang="nl-NL" dirty="0" smtClean="0">
                <a:solidFill>
                  <a:schemeClr val="bg1"/>
                </a:solidFill>
              </a:rPr>
              <a:t> </a:t>
            </a:r>
            <a:r>
              <a:rPr lang="nl-NL" dirty="0" err="1" smtClean="0">
                <a:solidFill>
                  <a:schemeClr val="bg1"/>
                </a:solidFill>
              </a:rPr>
              <a:t>tenses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143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Present perfect </a:t>
            </a:r>
            <a:r>
              <a:rPr lang="en-US" dirty="0" smtClean="0">
                <a:solidFill>
                  <a:srgbClr val="FFFF00"/>
                </a:solidFill>
              </a:rPr>
              <a:t>simple</a:t>
            </a:r>
            <a:r>
              <a:rPr lang="en-US" dirty="0" smtClean="0">
                <a:solidFill>
                  <a:schemeClr val="bg1"/>
                </a:solidFill>
              </a:rPr>
              <a:t> or </a:t>
            </a:r>
            <a:r>
              <a:rPr lang="en-US" dirty="0" smtClean="0">
                <a:solidFill>
                  <a:srgbClr val="00CCFF"/>
                </a:solidFill>
              </a:rPr>
              <a:t>continuous</a:t>
            </a:r>
            <a:r>
              <a:rPr lang="en-US" dirty="0" smtClean="0">
                <a:solidFill>
                  <a:schemeClr val="bg1"/>
                </a:solidFill>
              </a:rPr>
              <a:t>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An action is completed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i="1" dirty="0" smtClean="0">
                <a:solidFill>
                  <a:schemeClr val="bg1"/>
                </a:solidFill>
              </a:rPr>
              <a:t>I’</a:t>
            </a:r>
            <a:r>
              <a:rPr lang="en-US" i="1" dirty="0" smtClean="0">
                <a:solidFill>
                  <a:srgbClr val="FFFF00"/>
                </a:solidFill>
              </a:rPr>
              <a:t>ve driven </a:t>
            </a:r>
            <a:r>
              <a:rPr lang="en-US" i="1" dirty="0" smtClean="0">
                <a:solidFill>
                  <a:schemeClr val="bg1"/>
                </a:solidFill>
              </a:rPr>
              <a:t>an automatic car before.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Emphasis on the result of the past action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i="1" dirty="0" smtClean="0">
                <a:solidFill>
                  <a:schemeClr val="bg1"/>
                </a:solidFill>
              </a:rPr>
              <a:t>The mechanic </a:t>
            </a:r>
            <a:r>
              <a:rPr lang="en-US" i="1" dirty="0" smtClean="0">
                <a:solidFill>
                  <a:srgbClr val="FFFF00"/>
                </a:solidFill>
              </a:rPr>
              <a:t>has repaired </a:t>
            </a:r>
            <a:r>
              <a:rPr lang="en-US" i="1" dirty="0" smtClean="0">
                <a:solidFill>
                  <a:schemeClr val="bg1"/>
                </a:solidFill>
              </a:rPr>
              <a:t>the car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To answer the question ‘how much’ or ‘how many’?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Time expressions: always recently, before, ever, already, just, still, yet, for and since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An activity that is still continuing, or has just ended;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I’</a:t>
            </a:r>
            <a:r>
              <a:rPr lang="en-US" dirty="0" smtClean="0">
                <a:solidFill>
                  <a:srgbClr val="00CCFF"/>
                </a:solidFill>
              </a:rPr>
              <a:t>ve been driving </a:t>
            </a:r>
            <a:r>
              <a:rPr lang="en-US" dirty="0" smtClean="0">
                <a:solidFill>
                  <a:schemeClr val="bg1"/>
                </a:solidFill>
              </a:rPr>
              <a:t>since nine o’clock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Why is Caroline dirty?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She’</a:t>
            </a:r>
            <a:r>
              <a:rPr lang="en-US" dirty="0" smtClean="0">
                <a:solidFill>
                  <a:srgbClr val="00CCFF"/>
                </a:solidFill>
              </a:rPr>
              <a:t>s been repairing </a:t>
            </a:r>
            <a:r>
              <a:rPr lang="en-US" dirty="0" smtClean="0">
                <a:solidFill>
                  <a:schemeClr val="bg1"/>
                </a:solidFill>
              </a:rPr>
              <a:t>the car.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To answer the question ‘how long’?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Time expressions: for, since (NOT always, yet)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354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922223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97</Words>
  <Application>Microsoft Office PowerPoint</Application>
  <PresentationFormat>Diavoorstelling (4:3)</PresentationFormat>
  <Paragraphs>22</Paragraphs>
  <Slides>6</Slides>
  <Notes>0</Notes>
  <HiddenSlides>0</HiddenSlides>
  <MMClips>1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Kantoorthema</vt:lpstr>
      <vt:lpstr>PowerPoint-presentatie</vt:lpstr>
      <vt:lpstr>PowerPoint-presentatie</vt:lpstr>
      <vt:lpstr>Present perfect simple &amp; present perfect continous</vt:lpstr>
      <vt:lpstr>Lesson aims</vt:lpstr>
      <vt:lpstr>Present perfect simple or continuous?</vt:lpstr>
      <vt:lpstr>PowerPoint-presentatie</vt:lpstr>
    </vt:vector>
  </TitlesOfParts>
  <Company>NHL Hogeschool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Slob, J.M.</dc:creator>
  <cp:lastModifiedBy>Huizinga, N.V.</cp:lastModifiedBy>
  <cp:revision>7</cp:revision>
  <dcterms:created xsi:type="dcterms:W3CDTF">2016-09-09T09:57:22Z</dcterms:created>
  <dcterms:modified xsi:type="dcterms:W3CDTF">2016-09-09T10:39:39Z</dcterms:modified>
</cp:coreProperties>
</file>