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0" r:id="rId6"/>
    <p:sldId id="263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941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11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938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921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56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987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12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17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37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99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6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8E5F-6913-450E-B2D0-825BD4CD7DAA}" type="datetimeFigureOut">
              <a:rPr lang="nl-NL" smtClean="0"/>
              <a:t>9-9-2016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6F178-9894-47F7-832F-941A96D8C9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39552" y="162880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 have climbed the highest mountains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 have run through the fields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Only to be with you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I have run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 have crawled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 have scaled these city walls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Only to be with you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But I </a:t>
            </a:r>
            <a:r>
              <a:rPr lang="en-US" sz="2400" dirty="0" smtClean="0">
                <a:solidFill>
                  <a:schemeClr val="bg1"/>
                </a:solidFill>
              </a:rPr>
              <a:t>still </a:t>
            </a:r>
            <a:r>
              <a:rPr lang="en-US" sz="2400" dirty="0" smtClean="0">
                <a:solidFill>
                  <a:schemeClr val="bg1"/>
                </a:solidFill>
              </a:rPr>
              <a:t>haven’t found what I’m looking for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1" name="U2- I Still Havent Found What Im Looking For (Joshua Tree 1987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1408" y="528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I </a:t>
            </a:r>
            <a:r>
              <a:rPr lang="en-US" b="1" i="1" dirty="0" smtClean="0">
                <a:solidFill>
                  <a:srgbClr val="FFFF00"/>
                </a:solidFill>
              </a:rPr>
              <a:t>have climbed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the highest mountains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I </a:t>
            </a:r>
            <a:r>
              <a:rPr lang="en-US" b="1" i="1" dirty="0" smtClean="0">
                <a:solidFill>
                  <a:srgbClr val="FFFF00"/>
                </a:solidFill>
              </a:rPr>
              <a:t>have run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through the fields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Only to be with you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I </a:t>
            </a:r>
            <a:r>
              <a:rPr lang="en-US" b="1" i="1" dirty="0" smtClean="0">
                <a:solidFill>
                  <a:srgbClr val="FFFF00"/>
                </a:solidFill>
              </a:rPr>
              <a:t>have run</a:t>
            </a:r>
            <a:r>
              <a:rPr lang="en-US" i="1" dirty="0" smtClean="0">
                <a:solidFill>
                  <a:srgbClr val="FFFF00"/>
                </a:solidFill>
              </a:rPr>
              <a:t/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  <a:effectLst/>
              </a:rPr>
              <a:t>I </a:t>
            </a:r>
            <a:r>
              <a:rPr lang="en-US" b="1" i="1" dirty="0" smtClean="0">
                <a:solidFill>
                  <a:srgbClr val="FFFF00"/>
                </a:solidFill>
                <a:effectLst/>
              </a:rPr>
              <a:t>have crawled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I </a:t>
            </a:r>
            <a:r>
              <a:rPr lang="en-US" b="1" i="1" dirty="0" smtClean="0">
                <a:solidFill>
                  <a:srgbClr val="FFFF00"/>
                </a:solidFill>
              </a:rPr>
              <a:t>have scaled </a:t>
            </a:r>
            <a:r>
              <a:rPr lang="en-US" i="1" dirty="0" smtClean="0">
                <a:solidFill>
                  <a:schemeClr val="bg1"/>
                </a:solidFill>
              </a:rPr>
              <a:t>these city walls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Only to be with you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But </a:t>
            </a:r>
            <a:r>
              <a:rPr lang="en-US" b="1" i="1" dirty="0" smtClean="0">
                <a:solidFill>
                  <a:schemeClr val="bg1"/>
                </a:solidFill>
              </a:rPr>
              <a:t>I </a:t>
            </a:r>
            <a:r>
              <a:rPr lang="en-US" b="1" i="1" dirty="0" smtClean="0">
                <a:solidFill>
                  <a:schemeClr val="bg1"/>
                </a:solidFill>
              </a:rPr>
              <a:t>still </a:t>
            </a:r>
            <a:r>
              <a:rPr lang="en-US" b="1" i="1" dirty="0" smtClean="0">
                <a:solidFill>
                  <a:srgbClr val="FFFF00"/>
                </a:solidFill>
              </a:rPr>
              <a:t>haven’t found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what I’m looking for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5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Present perfect </a:t>
            </a:r>
            <a:r>
              <a:rPr lang="nl-NL" dirty="0" err="1" smtClean="0">
                <a:solidFill>
                  <a:schemeClr val="bg1"/>
                </a:solidFill>
              </a:rPr>
              <a:t>simple</a:t>
            </a:r>
            <a:r>
              <a:rPr lang="nl-NL" dirty="0" smtClean="0">
                <a:solidFill>
                  <a:schemeClr val="bg1"/>
                </a:solidFill>
              </a:rPr>
              <a:t> &amp;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present perfect </a:t>
            </a:r>
            <a:r>
              <a:rPr lang="nl-NL" dirty="0" err="1" smtClean="0">
                <a:solidFill>
                  <a:schemeClr val="bg1"/>
                </a:solidFill>
              </a:rPr>
              <a:t>continous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3" descr="Thinking cap 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76" y="2280519"/>
            <a:ext cx="3853605" cy="454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aims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You’re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able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to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recognise</a:t>
            </a:r>
            <a:r>
              <a:rPr lang="nl-NL" dirty="0" smtClean="0">
                <a:solidFill>
                  <a:schemeClr val="bg1"/>
                </a:solidFill>
              </a:rPr>
              <a:t> the </a:t>
            </a:r>
            <a:r>
              <a:rPr lang="nl-NL" dirty="0" err="1" smtClean="0">
                <a:solidFill>
                  <a:schemeClr val="bg1"/>
                </a:solidFill>
              </a:rPr>
              <a:t>difference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between</a:t>
            </a:r>
            <a:r>
              <a:rPr lang="nl-NL" dirty="0" smtClean="0">
                <a:solidFill>
                  <a:schemeClr val="bg1"/>
                </a:solidFill>
              </a:rPr>
              <a:t> the </a:t>
            </a:r>
            <a:r>
              <a:rPr lang="nl-NL" dirty="0" smtClean="0">
                <a:solidFill>
                  <a:srgbClr val="FFFF00"/>
                </a:solidFill>
              </a:rPr>
              <a:t>present perfect </a:t>
            </a:r>
            <a:r>
              <a:rPr lang="nl-NL" dirty="0" err="1" smtClean="0">
                <a:solidFill>
                  <a:srgbClr val="FFFF00"/>
                </a:solidFill>
              </a:rPr>
              <a:t>simple</a:t>
            </a:r>
            <a:r>
              <a:rPr lang="nl-NL" dirty="0" smtClean="0">
                <a:solidFill>
                  <a:srgbClr val="FFFF00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and</a:t>
            </a:r>
            <a:r>
              <a:rPr lang="nl-NL" dirty="0" smtClean="0">
                <a:solidFill>
                  <a:schemeClr val="bg1"/>
                </a:solidFill>
              </a:rPr>
              <a:t> the </a:t>
            </a:r>
            <a:r>
              <a:rPr lang="nl-NL" dirty="0" smtClean="0">
                <a:solidFill>
                  <a:srgbClr val="00B0F0"/>
                </a:solidFill>
              </a:rPr>
              <a:t>present perfect </a:t>
            </a:r>
            <a:r>
              <a:rPr lang="nl-NL" dirty="0" err="1" smtClean="0">
                <a:solidFill>
                  <a:srgbClr val="00B0F0"/>
                </a:solidFill>
              </a:rPr>
              <a:t>continuous</a:t>
            </a:r>
            <a:r>
              <a:rPr lang="nl-NL" dirty="0" smtClean="0">
                <a:solidFill>
                  <a:srgbClr val="00B0F0"/>
                </a:solidFill>
              </a:rPr>
              <a:t/>
            </a:r>
            <a:br>
              <a:rPr lang="nl-NL" dirty="0" smtClean="0">
                <a:solidFill>
                  <a:srgbClr val="00B0F0"/>
                </a:solidFill>
              </a:rPr>
            </a:br>
            <a:endParaRPr lang="nl-NL" dirty="0" smtClean="0">
              <a:solidFill>
                <a:srgbClr val="00B0F0"/>
              </a:solidFill>
            </a:endParaRPr>
          </a:p>
          <a:p>
            <a:r>
              <a:rPr lang="nl-NL" dirty="0" err="1" smtClean="0">
                <a:solidFill>
                  <a:schemeClr val="bg1"/>
                </a:solidFill>
              </a:rPr>
              <a:t>You’re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able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to</a:t>
            </a:r>
            <a:r>
              <a:rPr lang="nl-NL" dirty="0" smtClean="0">
                <a:solidFill>
                  <a:schemeClr val="bg1"/>
                </a:solidFill>
              </a:rPr>
              <a:t> form a </a:t>
            </a:r>
            <a:r>
              <a:rPr lang="nl-NL" dirty="0" err="1" smtClean="0">
                <a:solidFill>
                  <a:schemeClr val="bg1"/>
                </a:solidFill>
              </a:rPr>
              <a:t>sentence</a:t>
            </a:r>
            <a:r>
              <a:rPr lang="nl-NL" dirty="0" smtClean="0">
                <a:solidFill>
                  <a:schemeClr val="bg1"/>
                </a:solidFill>
              </a:rPr>
              <a:t> in </a:t>
            </a:r>
            <a:r>
              <a:rPr lang="nl-NL" dirty="0" err="1" smtClean="0">
                <a:solidFill>
                  <a:schemeClr val="bg1"/>
                </a:solidFill>
              </a:rPr>
              <a:t>either</a:t>
            </a:r>
            <a:r>
              <a:rPr lang="nl-NL" dirty="0" smtClean="0">
                <a:solidFill>
                  <a:schemeClr val="bg1"/>
                </a:solidFill>
              </a:rPr>
              <a:t> of the </a:t>
            </a:r>
            <a:r>
              <a:rPr lang="nl-NL" dirty="0" err="1" smtClean="0">
                <a:solidFill>
                  <a:schemeClr val="bg1"/>
                </a:solidFill>
              </a:rPr>
              <a:t>two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tenses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4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 perfect </a:t>
            </a:r>
            <a:r>
              <a:rPr lang="en-US" dirty="0" smtClean="0">
                <a:solidFill>
                  <a:srgbClr val="FFFF00"/>
                </a:solidFill>
              </a:rPr>
              <a:t>simple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dirty="0" smtClean="0">
                <a:solidFill>
                  <a:srgbClr val="00CCFF"/>
                </a:solidFill>
              </a:rPr>
              <a:t>continuous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action is completed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I’</a:t>
            </a:r>
            <a:r>
              <a:rPr lang="en-US" i="1" dirty="0" smtClean="0">
                <a:solidFill>
                  <a:srgbClr val="FFFF00"/>
                </a:solidFill>
              </a:rPr>
              <a:t>ve driven </a:t>
            </a:r>
            <a:r>
              <a:rPr lang="en-US" i="1" dirty="0" smtClean="0">
                <a:solidFill>
                  <a:schemeClr val="bg1"/>
                </a:solidFill>
              </a:rPr>
              <a:t>an automatic car before.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Emphasis on the result of the past action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The mechanic </a:t>
            </a:r>
            <a:r>
              <a:rPr lang="en-US" i="1" dirty="0" smtClean="0">
                <a:solidFill>
                  <a:srgbClr val="FFFF00"/>
                </a:solidFill>
              </a:rPr>
              <a:t>has repaired </a:t>
            </a:r>
            <a:r>
              <a:rPr lang="en-US" i="1" dirty="0" smtClean="0">
                <a:solidFill>
                  <a:schemeClr val="bg1"/>
                </a:solidFill>
              </a:rPr>
              <a:t>the car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answer the question ‘how much’ or ‘how many’?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Time expressions: always recently, before, ever, already, just, still, yet, for and since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activity that is still continuing, or has just ended;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I’</a:t>
            </a:r>
            <a:r>
              <a:rPr lang="en-US" dirty="0" smtClean="0">
                <a:solidFill>
                  <a:srgbClr val="00CCFF"/>
                </a:solidFill>
              </a:rPr>
              <a:t>ve been driving </a:t>
            </a:r>
            <a:r>
              <a:rPr lang="en-US" dirty="0" smtClean="0">
                <a:solidFill>
                  <a:schemeClr val="bg1"/>
                </a:solidFill>
              </a:rPr>
              <a:t>since nine o’clock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is Caroline dirty?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She’</a:t>
            </a:r>
            <a:r>
              <a:rPr lang="en-US" dirty="0" smtClean="0">
                <a:solidFill>
                  <a:srgbClr val="00CCFF"/>
                </a:solidFill>
              </a:rPr>
              <a:t>s been repairing </a:t>
            </a:r>
            <a:r>
              <a:rPr lang="en-US" dirty="0" smtClean="0">
                <a:solidFill>
                  <a:schemeClr val="bg1"/>
                </a:solidFill>
              </a:rPr>
              <a:t>the car.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answer the question ‘how long’?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Time expressions: for, since (NOT always, yet)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5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2222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97</Words>
  <Application>Microsoft Office PowerPoint</Application>
  <PresentationFormat>Diavoorstelling (4:3)</PresentationFormat>
  <Paragraphs>22</Paragraphs>
  <Slides>6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Present perfect simple &amp; present perfect continous</vt:lpstr>
      <vt:lpstr>Lesson aims</vt:lpstr>
      <vt:lpstr>Present perfect simple or continuous?</vt:lpstr>
      <vt:lpstr>PowerPoint-presentatie</vt:lpstr>
    </vt:vector>
  </TitlesOfParts>
  <Company>NHL Hogeschool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Slob, J.M.</dc:creator>
  <cp:lastModifiedBy>Huizinga, N.V.</cp:lastModifiedBy>
  <cp:revision>7</cp:revision>
  <dcterms:created xsi:type="dcterms:W3CDTF">2016-09-09T09:57:22Z</dcterms:created>
  <dcterms:modified xsi:type="dcterms:W3CDTF">2016-09-09T10:39:39Z</dcterms:modified>
</cp:coreProperties>
</file>